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0160000" cy="7620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1320" y="60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282724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50650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02467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53992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64520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837139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01469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65233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32976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46277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85591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07585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23431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30514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80916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 rot="5400000">
            <a:off x="5841999" y="2681112"/>
            <a:ext cx="7224889" cy="254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 rot="5400000">
            <a:off x="677333" y="225779"/>
            <a:ext cx="7224889" cy="74506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79413" indent="-242888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23913" indent="-198437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68413" indent="-150812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76413" indent="-169863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4413" indent="-169863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93944" indent="-184094" algn="l" rtl="0">
              <a:spcBef>
                <a:spcPts val="440"/>
              </a:spcBef>
              <a:buClr>
                <a:schemeClr val="dk1"/>
              </a:buClr>
              <a:buFont typeface="Arial"/>
              <a:buChar char="●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301934" indent="-184084" algn="l" rtl="0">
              <a:spcBef>
                <a:spcPts val="440"/>
              </a:spcBef>
              <a:buClr>
                <a:schemeClr val="dk1"/>
              </a:buClr>
              <a:buFont typeface="Arial"/>
              <a:buChar char="●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809924" indent="-184074" algn="l" rtl="0">
              <a:spcBef>
                <a:spcPts val="440"/>
              </a:spcBef>
              <a:buClr>
                <a:schemeClr val="dk1"/>
              </a:buClr>
              <a:buFont typeface="Arial"/>
              <a:buChar char="●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17913" indent="-184063" algn="l" rtl="0">
              <a:spcBef>
                <a:spcPts val="440"/>
              </a:spcBef>
              <a:buClr>
                <a:schemeClr val="dk1"/>
              </a:buClr>
              <a:buFont typeface="Arial"/>
              <a:buChar char="●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762000" y="2367141"/>
            <a:ext cx="8635999" cy="16333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72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36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07990" marR="0" indent="-12690" algn="ctr" rtl="0">
              <a:spcBef>
                <a:spcPts val="62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31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15980" marR="0" indent="-12680" algn="ctr" rtl="0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7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23970" marR="0" indent="-12669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31960" marR="0" indent="-12660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39950" marR="0" indent="-12650" algn="ctr" rtl="0">
              <a:spcBef>
                <a:spcPts val="440"/>
              </a:spcBef>
              <a:buClr>
                <a:srgbClr val="888888"/>
              </a:buClr>
              <a:buFont typeface="Calibri"/>
              <a:buNone/>
              <a:defRPr sz="2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47940" marR="0" indent="-12639" algn="ctr" rtl="0">
              <a:spcBef>
                <a:spcPts val="440"/>
              </a:spcBef>
              <a:buClr>
                <a:srgbClr val="888888"/>
              </a:buClr>
              <a:buFont typeface="Calibri"/>
              <a:buNone/>
              <a:defRPr sz="2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5929" marR="0" indent="-12629" algn="ctr" rtl="0">
              <a:spcBef>
                <a:spcPts val="440"/>
              </a:spcBef>
              <a:buClr>
                <a:srgbClr val="888888"/>
              </a:buClr>
              <a:buFont typeface="Calibri"/>
              <a:buNone/>
              <a:defRPr sz="2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63917" marR="0" indent="-12617" algn="ctr" rtl="0">
              <a:spcBef>
                <a:spcPts val="440"/>
              </a:spcBef>
              <a:buClr>
                <a:srgbClr val="888888"/>
              </a:buClr>
              <a:buFont typeface="Calibri"/>
              <a:buNone/>
              <a:defRPr sz="2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 rot="5400000">
            <a:off x="2565399" y="-279400"/>
            <a:ext cx="5029199" cy="914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79413" indent="-242888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23913" indent="-198437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68413" indent="-150812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76413" indent="-169863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4413" indent="-169863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93944" indent="-184094" algn="l" rtl="0">
              <a:spcBef>
                <a:spcPts val="440"/>
              </a:spcBef>
              <a:buClr>
                <a:schemeClr val="dk1"/>
              </a:buClr>
              <a:buFont typeface="Arial"/>
              <a:buChar char="●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301934" indent="-184084" algn="l" rtl="0">
              <a:spcBef>
                <a:spcPts val="440"/>
              </a:spcBef>
              <a:buClr>
                <a:schemeClr val="dk1"/>
              </a:buClr>
              <a:buFont typeface="Arial"/>
              <a:buChar char="●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809924" indent="-184074" algn="l" rtl="0">
              <a:spcBef>
                <a:spcPts val="440"/>
              </a:spcBef>
              <a:buClr>
                <a:schemeClr val="dk1"/>
              </a:buClr>
              <a:buFont typeface="Arial"/>
              <a:buChar char="●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17913" indent="-184063" algn="l" rtl="0">
              <a:spcBef>
                <a:spcPts val="440"/>
              </a:spcBef>
              <a:buClr>
                <a:schemeClr val="dk1"/>
              </a:buClr>
              <a:buFont typeface="Arial"/>
              <a:buChar char="●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991431" y="5334001"/>
            <a:ext cx="6096000" cy="62970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2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pic" idx="2"/>
          </p:nvPr>
        </p:nvSpPr>
        <p:spPr>
          <a:xfrm>
            <a:off x="1991431" y="68086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07990" marR="0" indent="-1269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31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15980" marR="0" indent="-1268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23970" marR="0" indent="-12669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31960" marR="0" indent="-1266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39950" marR="0" indent="-1265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47940" marR="0" indent="-12639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5929" marR="0" indent="-12629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63917" marR="0" indent="-12617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991431" y="5963710"/>
            <a:ext cx="6096000" cy="8942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600"/>
            </a:lvl1pPr>
            <a:lvl2pPr marL="507990" indent="-12690" rtl="0">
              <a:spcBef>
                <a:spcPts val="0"/>
              </a:spcBef>
              <a:buFont typeface="Calibri"/>
              <a:buNone/>
              <a:defRPr sz="1300"/>
            </a:lvl2pPr>
            <a:lvl3pPr marL="1015980" indent="-12680" rtl="0">
              <a:spcBef>
                <a:spcPts val="0"/>
              </a:spcBef>
              <a:buFont typeface="Calibri"/>
              <a:buNone/>
              <a:defRPr sz="1100"/>
            </a:lvl3pPr>
            <a:lvl4pPr marL="1523970" indent="-12669" rtl="0">
              <a:spcBef>
                <a:spcPts val="0"/>
              </a:spcBef>
              <a:buFont typeface="Calibri"/>
              <a:buNone/>
              <a:defRPr sz="1000"/>
            </a:lvl4pPr>
            <a:lvl5pPr marL="2031960" indent="-12660" rtl="0">
              <a:spcBef>
                <a:spcPts val="0"/>
              </a:spcBef>
              <a:buFont typeface="Calibri"/>
              <a:buNone/>
              <a:defRPr sz="1000"/>
            </a:lvl5pPr>
            <a:lvl6pPr marL="2539950" indent="-12650" rtl="0">
              <a:spcBef>
                <a:spcPts val="0"/>
              </a:spcBef>
              <a:buFont typeface="Calibri"/>
              <a:buNone/>
              <a:defRPr sz="1000"/>
            </a:lvl6pPr>
            <a:lvl7pPr marL="3047940" indent="-12639" rtl="0">
              <a:spcBef>
                <a:spcPts val="0"/>
              </a:spcBef>
              <a:buFont typeface="Calibri"/>
              <a:buNone/>
              <a:defRPr sz="1000"/>
            </a:lvl7pPr>
            <a:lvl8pPr marL="3555929" indent="-12629" rtl="0">
              <a:spcBef>
                <a:spcPts val="0"/>
              </a:spcBef>
              <a:buFont typeface="Calibri"/>
              <a:buNone/>
              <a:defRPr sz="1000"/>
            </a:lvl8pPr>
            <a:lvl9pPr marL="4063917" indent="-12617" rtl="0">
              <a:spcBef>
                <a:spcPts val="0"/>
              </a:spcBef>
              <a:buFont typeface="Calibri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508002" y="303389"/>
            <a:ext cx="3342569" cy="12911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2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972278" y="303390"/>
            <a:ext cx="5679722" cy="65034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600"/>
            </a:lvl1pPr>
            <a:lvl2pPr rtl="0">
              <a:spcBef>
                <a:spcPts val="0"/>
              </a:spcBef>
              <a:defRPr sz="3100"/>
            </a:lvl2pPr>
            <a:lvl3pPr rtl="0">
              <a:spcBef>
                <a:spcPts val="0"/>
              </a:spcBef>
              <a:defRPr sz="2700"/>
            </a:lvl3pPr>
            <a:lvl4pPr rtl="0">
              <a:spcBef>
                <a:spcPts val="0"/>
              </a:spcBef>
              <a:defRPr sz="2200"/>
            </a:lvl4pPr>
            <a:lvl5pPr rtl="0">
              <a:spcBef>
                <a:spcPts val="0"/>
              </a:spcBef>
              <a:defRPr sz="2200"/>
            </a:lvl5pPr>
            <a:lvl6pPr rtl="0">
              <a:spcBef>
                <a:spcPts val="0"/>
              </a:spcBef>
              <a:defRPr sz="2200"/>
            </a:lvl6pPr>
            <a:lvl7pPr rtl="0">
              <a:spcBef>
                <a:spcPts val="0"/>
              </a:spcBef>
              <a:defRPr sz="2200"/>
            </a:lvl7pPr>
            <a:lvl8pPr rtl="0">
              <a:spcBef>
                <a:spcPts val="0"/>
              </a:spcBef>
              <a:defRPr sz="2200"/>
            </a:lvl8pPr>
            <a:lvl9pPr rtl="0">
              <a:spcBef>
                <a:spcPts val="0"/>
              </a:spcBef>
              <a:defRPr sz="2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508002" y="1594555"/>
            <a:ext cx="3342569" cy="52122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600"/>
            </a:lvl1pPr>
            <a:lvl2pPr marL="507990" indent="-12690" rtl="0">
              <a:spcBef>
                <a:spcPts val="0"/>
              </a:spcBef>
              <a:buFont typeface="Calibri"/>
              <a:buNone/>
              <a:defRPr sz="1300"/>
            </a:lvl2pPr>
            <a:lvl3pPr marL="1015980" indent="-12680" rtl="0">
              <a:spcBef>
                <a:spcPts val="0"/>
              </a:spcBef>
              <a:buFont typeface="Calibri"/>
              <a:buNone/>
              <a:defRPr sz="1100"/>
            </a:lvl3pPr>
            <a:lvl4pPr marL="1523970" indent="-12669" rtl="0">
              <a:spcBef>
                <a:spcPts val="0"/>
              </a:spcBef>
              <a:buFont typeface="Calibri"/>
              <a:buNone/>
              <a:defRPr sz="1000"/>
            </a:lvl4pPr>
            <a:lvl5pPr marL="2031960" indent="-12660" rtl="0">
              <a:spcBef>
                <a:spcPts val="0"/>
              </a:spcBef>
              <a:buFont typeface="Calibri"/>
              <a:buNone/>
              <a:defRPr sz="1000"/>
            </a:lvl5pPr>
            <a:lvl6pPr marL="2539950" indent="-12650" rtl="0">
              <a:spcBef>
                <a:spcPts val="0"/>
              </a:spcBef>
              <a:buFont typeface="Calibri"/>
              <a:buNone/>
              <a:defRPr sz="1000"/>
            </a:lvl6pPr>
            <a:lvl7pPr marL="3047940" indent="-12639" rtl="0">
              <a:spcBef>
                <a:spcPts val="0"/>
              </a:spcBef>
              <a:buFont typeface="Calibri"/>
              <a:buNone/>
              <a:defRPr sz="1000"/>
            </a:lvl7pPr>
            <a:lvl8pPr marL="3555929" indent="-12629" rtl="0">
              <a:spcBef>
                <a:spcPts val="0"/>
              </a:spcBef>
              <a:buFont typeface="Calibri"/>
              <a:buNone/>
              <a:defRPr sz="1000"/>
            </a:lvl8pPr>
            <a:lvl9pPr marL="4063917" indent="-12617" rtl="0">
              <a:spcBef>
                <a:spcPts val="0"/>
              </a:spcBef>
              <a:buFont typeface="Calibri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700" b="1"/>
            </a:lvl1pPr>
            <a:lvl2pPr marL="507990" indent="-12690" rtl="0">
              <a:spcBef>
                <a:spcPts val="0"/>
              </a:spcBef>
              <a:buFont typeface="Calibri"/>
              <a:buNone/>
              <a:defRPr sz="2200" b="1"/>
            </a:lvl2pPr>
            <a:lvl3pPr marL="1015980" indent="-12680" rtl="0">
              <a:spcBef>
                <a:spcPts val="0"/>
              </a:spcBef>
              <a:buFont typeface="Calibri"/>
              <a:buNone/>
              <a:defRPr sz="2000" b="1"/>
            </a:lvl3pPr>
            <a:lvl4pPr marL="1523970" indent="-12669" rtl="0">
              <a:spcBef>
                <a:spcPts val="0"/>
              </a:spcBef>
              <a:buFont typeface="Calibri"/>
              <a:buNone/>
              <a:defRPr sz="1800" b="1"/>
            </a:lvl4pPr>
            <a:lvl5pPr marL="2031960" indent="-12660" rtl="0">
              <a:spcBef>
                <a:spcPts val="0"/>
              </a:spcBef>
              <a:buFont typeface="Calibri"/>
              <a:buNone/>
              <a:defRPr sz="1800" b="1"/>
            </a:lvl5pPr>
            <a:lvl6pPr marL="2539950" indent="-12650" rtl="0">
              <a:spcBef>
                <a:spcPts val="0"/>
              </a:spcBef>
              <a:buFont typeface="Calibri"/>
              <a:buNone/>
              <a:defRPr sz="1800" b="1"/>
            </a:lvl6pPr>
            <a:lvl7pPr marL="3047940" indent="-12639" rtl="0">
              <a:spcBef>
                <a:spcPts val="0"/>
              </a:spcBef>
              <a:buFont typeface="Calibri"/>
              <a:buNone/>
              <a:defRPr sz="1800" b="1"/>
            </a:lvl7pPr>
            <a:lvl8pPr marL="3555929" indent="-12629" rtl="0">
              <a:spcBef>
                <a:spcPts val="0"/>
              </a:spcBef>
              <a:buFont typeface="Calibri"/>
              <a:buNone/>
              <a:defRPr sz="1800" b="1"/>
            </a:lvl8pPr>
            <a:lvl9pPr marL="4063917" indent="-12617" rtl="0">
              <a:spcBef>
                <a:spcPts val="0"/>
              </a:spcBef>
              <a:buFont typeface="Calibri"/>
              <a:buNone/>
              <a:defRPr sz="1800" b="1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508000" y="2416527"/>
            <a:ext cx="4489098" cy="4390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700"/>
            </a:lvl1pPr>
            <a:lvl2pPr rtl="0">
              <a:spcBef>
                <a:spcPts val="0"/>
              </a:spcBef>
              <a:defRPr sz="22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3"/>
          </p:nvPr>
        </p:nvSpPr>
        <p:spPr>
          <a:xfrm>
            <a:off x="5161141" y="1705681"/>
            <a:ext cx="4490861" cy="7108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700" b="1"/>
            </a:lvl1pPr>
            <a:lvl2pPr marL="507990" indent="-12690" rtl="0">
              <a:spcBef>
                <a:spcPts val="0"/>
              </a:spcBef>
              <a:buFont typeface="Calibri"/>
              <a:buNone/>
              <a:defRPr sz="2200" b="1"/>
            </a:lvl2pPr>
            <a:lvl3pPr marL="1015980" indent="-12680" rtl="0">
              <a:spcBef>
                <a:spcPts val="0"/>
              </a:spcBef>
              <a:buFont typeface="Calibri"/>
              <a:buNone/>
              <a:defRPr sz="2000" b="1"/>
            </a:lvl3pPr>
            <a:lvl4pPr marL="1523970" indent="-12669" rtl="0">
              <a:spcBef>
                <a:spcPts val="0"/>
              </a:spcBef>
              <a:buFont typeface="Calibri"/>
              <a:buNone/>
              <a:defRPr sz="1800" b="1"/>
            </a:lvl4pPr>
            <a:lvl5pPr marL="2031960" indent="-12660" rtl="0">
              <a:spcBef>
                <a:spcPts val="0"/>
              </a:spcBef>
              <a:buFont typeface="Calibri"/>
              <a:buNone/>
              <a:defRPr sz="1800" b="1"/>
            </a:lvl5pPr>
            <a:lvl6pPr marL="2539950" indent="-12650" rtl="0">
              <a:spcBef>
                <a:spcPts val="0"/>
              </a:spcBef>
              <a:buFont typeface="Calibri"/>
              <a:buNone/>
              <a:defRPr sz="1800" b="1"/>
            </a:lvl6pPr>
            <a:lvl7pPr marL="3047940" indent="-12639" rtl="0">
              <a:spcBef>
                <a:spcPts val="0"/>
              </a:spcBef>
              <a:buFont typeface="Calibri"/>
              <a:buNone/>
              <a:defRPr sz="1800" b="1"/>
            </a:lvl7pPr>
            <a:lvl8pPr marL="3555929" indent="-12629" rtl="0">
              <a:spcBef>
                <a:spcPts val="0"/>
              </a:spcBef>
              <a:buFont typeface="Calibri"/>
              <a:buNone/>
              <a:defRPr sz="1800" b="1"/>
            </a:lvl8pPr>
            <a:lvl9pPr marL="4063917" indent="-12617" rtl="0">
              <a:spcBef>
                <a:spcPts val="0"/>
              </a:spcBef>
              <a:buFont typeface="Calibri"/>
              <a:buNone/>
              <a:defRPr sz="1800" b="1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4"/>
          </p:nvPr>
        </p:nvSpPr>
        <p:spPr>
          <a:xfrm>
            <a:off x="5161141" y="2416527"/>
            <a:ext cx="4490861" cy="4390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700"/>
            </a:lvl1pPr>
            <a:lvl2pPr rtl="0">
              <a:spcBef>
                <a:spcPts val="0"/>
              </a:spcBef>
              <a:defRPr sz="22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564445" y="1975556"/>
            <a:ext cx="4995332" cy="55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100"/>
            </a:lvl1pPr>
            <a:lvl2pPr rtl="0">
              <a:spcBef>
                <a:spcPts val="0"/>
              </a:spcBef>
              <a:defRPr sz="2700"/>
            </a:lvl2pPr>
            <a:lvl3pPr rtl="0">
              <a:spcBef>
                <a:spcPts val="0"/>
              </a:spcBef>
              <a:defRPr sz="22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5729110" y="1975556"/>
            <a:ext cx="4995332" cy="55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100"/>
            </a:lvl1pPr>
            <a:lvl2pPr rtl="0">
              <a:spcBef>
                <a:spcPts val="0"/>
              </a:spcBef>
              <a:defRPr sz="2700"/>
            </a:lvl2pPr>
            <a:lvl3pPr rtl="0">
              <a:spcBef>
                <a:spcPts val="0"/>
              </a:spcBef>
              <a:defRPr sz="22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802570" y="4896557"/>
            <a:ext cx="8635999" cy="15134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400" b="1" cap="small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802570" y="3229683"/>
            <a:ext cx="8635999" cy="16668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200">
                <a:solidFill>
                  <a:srgbClr val="888888"/>
                </a:solidFill>
              </a:defRPr>
            </a:lvl1pPr>
            <a:lvl2pPr marL="507990" indent="-1269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2pPr>
            <a:lvl3pPr marL="1015980" indent="-1268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3pPr>
            <a:lvl4pPr marL="1523970" indent="-12669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4pPr>
            <a:lvl5pPr marL="2031960" indent="-1266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5pPr>
            <a:lvl6pPr marL="2539950" indent="-1265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6pPr>
            <a:lvl7pPr marL="3047940" indent="-12639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7pPr>
            <a:lvl8pPr marL="3555929" indent="-12629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8pPr>
            <a:lvl9pPr marL="4063917" indent="-12617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508000" y="1778000"/>
            <a:ext cx="9144000" cy="502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79413" indent="-242888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23913" indent="-198437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68413" indent="-150812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76413" indent="-169863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4413" indent="-169863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93944" indent="-184094" algn="l" rtl="0">
              <a:spcBef>
                <a:spcPts val="440"/>
              </a:spcBef>
              <a:buClr>
                <a:schemeClr val="dk1"/>
              </a:buClr>
              <a:buFont typeface="Arial"/>
              <a:buChar char="●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301934" indent="-184084" algn="l" rtl="0">
              <a:spcBef>
                <a:spcPts val="440"/>
              </a:spcBef>
              <a:buClr>
                <a:schemeClr val="dk1"/>
              </a:buClr>
              <a:buFont typeface="Arial"/>
              <a:buChar char="●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809924" indent="-184074" algn="l" rtl="0">
              <a:spcBef>
                <a:spcPts val="440"/>
              </a:spcBef>
              <a:buClr>
                <a:schemeClr val="dk1"/>
              </a:buClr>
              <a:buFont typeface="Arial"/>
              <a:buChar char="●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17913" indent="-184063" algn="l" rtl="0">
              <a:spcBef>
                <a:spcPts val="440"/>
              </a:spcBef>
              <a:buClr>
                <a:schemeClr val="dk1"/>
              </a:buClr>
              <a:buFont typeface="Arial"/>
              <a:buChar char="●"/>
              <a:def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9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508000" y="1778000"/>
            <a:ext cx="9144000" cy="502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79413" marR="0" indent="-242888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23913" marR="0" indent="-198437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31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68413" marR="0" indent="-150812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76413" marR="0" indent="-169863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4413" marR="0" indent="-169863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93944" marR="0" indent="-184094" algn="l" rtl="0">
              <a:spcBef>
                <a:spcPts val="440"/>
              </a:spcBef>
              <a:buClr>
                <a:schemeClr val="dk1"/>
              </a:buClr>
              <a:buFont typeface="Arial"/>
              <a:buChar char="●"/>
              <a:defRPr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301934" marR="0" indent="-184084" algn="l" rtl="0">
              <a:spcBef>
                <a:spcPts val="440"/>
              </a:spcBef>
              <a:buClr>
                <a:schemeClr val="dk1"/>
              </a:buClr>
              <a:buFont typeface="Arial"/>
              <a:buChar char="●"/>
              <a:defRPr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809924" marR="0" indent="-184074" algn="l" rtl="0">
              <a:spcBef>
                <a:spcPts val="440"/>
              </a:spcBef>
              <a:buClr>
                <a:schemeClr val="dk1"/>
              </a:buClr>
              <a:buFont typeface="Arial"/>
              <a:buChar char="●"/>
              <a:defRPr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317913" marR="0" indent="-184063" algn="l" rtl="0">
              <a:spcBef>
                <a:spcPts val="440"/>
              </a:spcBef>
              <a:buClr>
                <a:schemeClr val="dk1"/>
              </a:buClr>
              <a:buFont typeface="Arial"/>
              <a:buChar char="●"/>
              <a:defRPr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508000" y="7062786"/>
            <a:ext cx="2370137" cy="404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07990" marR="0" indent="-12690" algn="l" rtl="0">
              <a:spcBef>
                <a:spcPts val="0"/>
              </a:spcBef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15980" marR="0" indent="-12680" algn="l" rtl="0">
              <a:spcBef>
                <a:spcPts val="0"/>
              </a:spcBef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23970" marR="0" indent="-12669" algn="l" rtl="0">
              <a:spcBef>
                <a:spcPts val="0"/>
              </a:spcBef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31960" marR="0" indent="-12660" algn="l" rtl="0">
              <a:spcBef>
                <a:spcPts val="0"/>
              </a:spcBef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39950" marR="0" indent="-12650" algn="l" rtl="0">
              <a:spcBef>
                <a:spcPts val="0"/>
              </a:spcBef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47940" marR="0" indent="-12639" algn="l" rtl="0">
              <a:spcBef>
                <a:spcPts val="0"/>
              </a:spcBef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5929" marR="0" indent="-12629" algn="l" rtl="0">
              <a:spcBef>
                <a:spcPts val="0"/>
              </a:spcBef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63917" marR="0" indent="-12617" algn="l" rtl="0">
              <a:spcBef>
                <a:spcPts val="0"/>
              </a:spcBef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471862" y="7062786"/>
            <a:ext cx="3216275" cy="404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07990" marR="0" indent="-12690" algn="l" rtl="0">
              <a:spcBef>
                <a:spcPts val="0"/>
              </a:spcBef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15980" marR="0" indent="-12680" algn="l" rtl="0">
              <a:spcBef>
                <a:spcPts val="0"/>
              </a:spcBef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23970" marR="0" indent="-12669" algn="l" rtl="0">
              <a:spcBef>
                <a:spcPts val="0"/>
              </a:spcBef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31960" marR="0" indent="-12660" algn="l" rtl="0">
              <a:spcBef>
                <a:spcPts val="0"/>
              </a:spcBef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39950" marR="0" indent="-12650" algn="l" rtl="0">
              <a:spcBef>
                <a:spcPts val="0"/>
              </a:spcBef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47940" marR="0" indent="-12639" algn="l" rtl="0">
              <a:spcBef>
                <a:spcPts val="0"/>
              </a:spcBef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5929" marR="0" indent="-12629" algn="l" rtl="0">
              <a:spcBef>
                <a:spcPts val="0"/>
              </a:spcBef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63917" marR="0" indent="-12617" algn="l" rtl="0">
              <a:spcBef>
                <a:spcPts val="0"/>
              </a:spcBef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7281861" y="7062786"/>
            <a:ext cx="2370137" cy="404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 sz="1300" b="0" i="0" u="none" strike="noStrike" cap="none" baseline="0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://www.flickr.com/photos/druclimb/56763994/in/photostrea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ctrTitle"/>
          </p:nvPr>
        </p:nvSpPr>
        <p:spPr>
          <a:xfrm>
            <a:off x="5043487" y="1752600"/>
            <a:ext cx="5116511" cy="23923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4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Principles of Ecology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5043487" y="4343400"/>
            <a:ext cx="4117975" cy="1066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95000"/>
              </a:lnSpc>
              <a:spcBef>
                <a:spcPts val="0"/>
              </a:spcBef>
              <a:buClr>
                <a:srgbClr val="000000"/>
              </a:buClr>
              <a:buSzPct val="25000"/>
            </a:pPr>
            <a:r>
              <a:rPr lang="en-US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EQ: What are the interactions between the levels of biological communities? How does energy flow through an ecosystem?</a:t>
            </a:r>
            <a:endParaRPr lang="en-US" sz="24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400" y="431800"/>
            <a:ext cx="4241800" cy="635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Shape 50"/>
          <p:cNvSpPr txBox="1"/>
          <p:nvPr/>
        </p:nvSpPr>
        <p:spPr>
          <a:xfrm>
            <a:off x="550862" y="6802436"/>
            <a:ext cx="5256211" cy="5984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Photo by </a:t>
            </a:r>
            <a:r>
              <a:rPr lang="en-US" sz="13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http://www.flickr.com/photos/druclimb/56763994/in/photostream/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241300" y="298450"/>
            <a:ext cx="9607549" cy="36687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9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*SUNLIGHT is the main source of energy…starts the energy flow!</a:t>
            </a:r>
            <a:br>
              <a:rPr lang="en-US" sz="39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9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9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Remember…</a:t>
            </a:r>
            <a:br>
              <a:rPr lang="en-US" sz="3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Photosynthesis: uses light energy to make "food"</a:t>
            </a:r>
            <a:br>
              <a:rPr lang="en-US" sz="3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3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6800" y="3276600"/>
            <a:ext cx="5080000" cy="410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600" y="4165600"/>
            <a:ext cx="4586286" cy="9350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241300" y="298450"/>
            <a:ext cx="9664700" cy="125253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300" b="1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Chemosynthesis </a:t>
            </a:r>
            <a:r>
              <a:rPr lang="en-US" sz="3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makes food from chemicals (some bacteria synthesize food in this way)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3200" y="1828800"/>
            <a:ext cx="6350000" cy="518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/>
          <p:nvPr/>
        </p:nvSpPr>
        <p:spPr>
          <a:xfrm>
            <a:off x="247650" y="3962400"/>
            <a:ext cx="2376487" cy="29178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Some bacteria live in deep ocean vents, and make their food from chemicals in those vents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203200" y="304800"/>
            <a:ext cx="9696450" cy="26384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FOOD CHAINS AND FOOD WEBS</a:t>
            </a: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illustrate the flow of energy in an ecosystem</a:t>
            </a:r>
            <a:b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- </a:t>
            </a:r>
            <a:r>
              <a:rPr lang="en-US" sz="3200" b="1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Food Chain</a:t>
            </a: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simple, sequence of feeding 	relationships</a:t>
            </a:r>
            <a:b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- </a:t>
            </a:r>
            <a:r>
              <a:rPr lang="en-US" sz="3200" b="1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Food Web</a:t>
            </a: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complex, network of feeding 	relationships in a whole ecosystem</a:t>
            </a:r>
            <a:b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5800" y="4064000"/>
            <a:ext cx="5664200" cy="355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 txBox="1"/>
          <p:nvPr/>
        </p:nvSpPr>
        <p:spPr>
          <a:xfrm>
            <a:off x="203200" y="4343400"/>
            <a:ext cx="3711575" cy="20256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5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**Each step in a chain or web is called a </a:t>
            </a:r>
            <a:r>
              <a:rPr lang="en-US" sz="3500" b="1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TROPHIC LEVEL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203200" y="152400"/>
            <a:ext cx="6400799" cy="45354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700" b="0" i="1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Identify:</a:t>
            </a:r>
            <a:br>
              <a:rPr lang="en-US" sz="4700" b="0" i="1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700" b="0" i="1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700" b="0" i="1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Producers</a:t>
            </a:r>
            <a:b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Consumers</a:t>
            </a:r>
            <a:b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- Identify them </a:t>
            </a:r>
            <a:b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as primary,</a:t>
            </a:r>
            <a:b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secondary, </a:t>
            </a:r>
            <a:b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tertiary, or </a:t>
            </a:r>
            <a:b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quaternary</a:t>
            </a:r>
            <a: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Herbivores</a:t>
            </a:r>
            <a:b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 Omnivore</a:t>
            </a:r>
            <a:b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 Carnivore</a:t>
            </a:r>
            <a:br>
              <a:rPr lang="en-US" sz="2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8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1875" y="838200"/>
            <a:ext cx="6578600" cy="678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508000" y="304800"/>
            <a:ext cx="9144000" cy="838199"/>
          </a:xfrm>
          <a:prstGeom prst="rect">
            <a:avLst/>
          </a:prstGeom>
          <a:noFill/>
          <a:ln>
            <a:noFill/>
          </a:ln>
        </p:spPr>
        <p:txBody>
          <a:bodyPr lIns="101575" tIns="50775" rIns="101575" bIns="507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9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ECOLOGICAL PYRAMIDS</a:t>
            </a:r>
          </a:p>
        </p:txBody>
      </p:sp>
      <p:pic>
        <p:nvPicPr>
          <p:cNvPr id="156" name="Shape 1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000" y="1295400"/>
            <a:ext cx="10033000" cy="6248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246062" y="298450"/>
            <a:ext cx="9732961" cy="2235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500" b="0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ECOLOGY</a:t>
            </a:r>
            <a:r>
              <a:rPr lang="en-US" sz="35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the study of interactions among organisms with each other and with environment</a:t>
            </a:r>
            <a:br>
              <a:rPr lang="en-US" sz="35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5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5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500" b="0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BIOSPHERE</a:t>
            </a:r>
            <a:r>
              <a:rPr lang="en-US" sz="35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portion of planet where life exists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3200" y="2946400"/>
            <a:ext cx="3721099" cy="3749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246062" y="303212"/>
            <a:ext cx="9656762" cy="24320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Ecological methods - how do we study it?</a:t>
            </a:r>
            <a:b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Observing</a:t>
            </a:r>
            <a:b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Experimenting</a:t>
            </a:r>
            <a:b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Modeling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450850" y="4572000"/>
            <a:ext cx="3514724" cy="11715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1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Models are created by humans to make predictions.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3296" y="1333521"/>
            <a:ext cx="5539528" cy="53666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246062" y="303212"/>
            <a:ext cx="9656762" cy="36591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</a:pPr>
            <a:r>
              <a:rPr lang="en-US" sz="35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LEVELS OF ORGANIZATION</a:t>
            </a:r>
            <a:br>
              <a:rPr lang="en-US" sz="35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5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5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500" b="0" i="0" u="sng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Species</a:t>
            </a:r>
            <a:r>
              <a:rPr lang="en-US" sz="35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individuals that can breed with one another</a:t>
            </a:r>
            <a:br>
              <a:rPr lang="en-US" sz="35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5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5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500" b="0" i="0" u="sng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Population</a:t>
            </a:r>
            <a:r>
              <a:rPr lang="en-US" sz="35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all the individuals of the same species (ducks) in an area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6062" y="4103914"/>
            <a:ext cx="5367337" cy="3332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Shape 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11142" y="3332051"/>
            <a:ext cx="2391682" cy="247967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75"/>
          <p:cNvSpPr txBox="1"/>
          <p:nvPr/>
        </p:nvSpPr>
        <p:spPr>
          <a:xfrm>
            <a:off x="7348539" y="5811724"/>
            <a:ext cx="2811461" cy="167798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population is always composed of same-species organisms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246062" y="303212"/>
            <a:ext cx="9656762" cy="12414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900" b="0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Community</a:t>
            </a:r>
            <a:r>
              <a:rPr lang="en-US" sz="39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all the populations that live together in an area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5600" y="1544637"/>
            <a:ext cx="6438900" cy="4445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hape 86"/>
          <p:cNvSpPr txBox="1"/>
          <p:nvPr/>
        </p:nvSpPr>
        <p:spPr>
          <a:xfrm>
            <a:off x="812800" y="6255657"/>
            <a:ext cx="7924799" cy="11588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000" b="1" i="0" u="none" strike="noStrike" cap="none" baseline="0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in your backyard community??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246062" y="290512"/>
            <a:ext cx="9682162" cy="1127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300" b="0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Ecosystem</a:t>
            </a:r>
            <a:r>
              <a:rPr lang="en-US" sz="3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the community plus the physical factors in an area (rain, light, soil…)</a:t>
            </a:r>
            <a:br>
              <a:rPr lang="en-US" sz="3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3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354012" y="1928811"/>
            <a:ext cx="2908299" cy="27336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1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Examples: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Rotting Log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Koi Pond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Lake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Clump of Dirt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field</a:t>
            </a: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 old maple tree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0800" y="2032000"/>
            <a:ext cx="5080000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/>
        </p:nvSpPr>
        <p:spPr>
          <a:xfrm>
            <a:off x="431800" y="6096000"/>
            <a:ext cx="92202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60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**</a:t>
            </a: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EVERY ecosystem includes both biotic (living) and abiotic(nonliving) factors.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246062" y="298450"/>
            <a:ext cx="9580562" cy="20431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Biome</a:t>
            </a: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large area that has a particular climate, and particular species of plants and animals that live there (ex: tundra)</a:t>
            </a:r>
            <a:b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8946" y="1665720"/>
            <a:ext cx="8160327" cy="5954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247650" y="304800"/>
            <a:ext cx="966470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400" b="1" i="0" u="sng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Biosphere</a:t>
            </a:r>
            <a:r>
              <a:rPr lang="en-US" sz="3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the part of the earth that supports life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5400" y="1143000"/>
            <a:ext cx="5029200" cy="2667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 txBox="1"/>
          <p:nvPr/>
        </p:nvSpPr>
        <p:spPr>
          <a:xfrm>
            <a:off x="0" y="4191000"/>
            <a:ext cx="10160000" cy="20145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Biodiversity</a:t>
            </a: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variety of different species living near one another</a:t>
            </a:r>
          </a:p>
          <a:p>
            <a:pPr marL="0" marR="0" lvl="0" indent="0" algn="l" rtl="0">
              <a:spcBef>
                <a:spcPts val="14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?? Where do you think there is the most biodiversity 	on our planet??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736600" y="0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lIns="101575" tIns="50775" rIns="101575" bIns="507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ENERGY FLOW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762000" y="1066800"/>
            <a:ext cx="8635999" cy="5707062"/>
          </a:xfrm>
          <a:prstGeom prst="rect">
            <a:avLst/>
          </a:prstGeom>
          <a:noFill/>
          <a:ln>
            <a:noFill/>
          </a:ln>
        </p:spPr>
        <p:txBody>
          <a:bodyPr lIns="101575" tIns="50775" rIns="101575" bIns="507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1" i="0" u="sng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Autotroph (producer)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capture energy from environment and convert it into "food”…green plants/algae…</a:t>
            </a:r>
          </a:p>
          <a:p>
            <a:pPr marL="0" marR="0" lvl="1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?? What process ??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89583"/>
              <a:buFont typeface="Arial"/>
              <a:buChar char="●"/>
            </a:pPr>
            <a:r>
              <a:rPr lang="en-US" sz="2400" b="1" i="0" u="sng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Heterotroph (consumer)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must eat things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get the energy it needs</a:t>
            </a:r>
            <a:br>
              <a:rPr lang="en-US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1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Herbivores </a:t>
            </a:r>
            <a:r>
              <a:rPr lang="en-US" sz="2400" b="0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</a:t>
            </a:r>
            <a:r>
              <a:rPr lang="en-US" sz="2400" b="1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Omnivores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60416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(plant eaters)</a:t>
            </a:r>
            <a:r>
              <a:rPr lang="en-US" sz="20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1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		(meat and plants)	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60416"/>
              <a:buFont typeface="Arial"/>
              <a:buChar char="●"/>
            </a:pPr>
            <a:r>
              <a:rPr lang="en-US" sz="24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Carnivores</a:t>
            </a:r>
            <a:r>
              <a:rPr lang="en-US" sz="24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Decomposers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60416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(carnivore eaters)                              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(recycle materials in dead organisms)</a:t>
            </a:r>
            <a:endParaRPr lang="en-US" sz="18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114800" marR="0" lvl="0" indent="457200" algn="l" rtl="0">
              <a:spcBef>
                <a:spcPts val="0"/>
              </a:spcBef>
              <a:buNone/>
            </a:pPr>
            <a:endParaRPr sz="24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0" marR="0" lvl="0" indent="457200" algn="l" rtl="0">
              <a:spcBef>
                <a:spcPts val="0"/>
              </a:spcBef>
              <a:buNone/>
            </a:pPr>
            <a:r>
              <a:rPr lang="en-US" sz="24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Detritivores</a:t>
            </a:r>
            <a:r>
              <a:rPr lang="en-US" sz="1600" b="1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lang="en-US" sz="16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0" marR="0" lvl="0" indent="457200" algn="l" rtl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(eat fragments of dead</a:t>
            </a:r>
          </a:p>
          <a:p>
            <a:pPr marL="4572000" marR="0" lvl="0" indent="457200" algn="l" rtl="0">
              <a:spcBef>
                <a:spcPts val="0"/>
              </a:spcBef>
              <a:buNone/>
            </a:pPr>
            <a:r>
              <a:rPr lang="en-US" sz="1600" b="1" i="0" u="none" strike="noStrike" cap="none" baseline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matter  in ecosystem)                                                                   </a:t>
            </a:r>
            <a:endParaRPr lang="en-US" sz="1600" b="1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7186" y="3429000"/>
            <a:ext cx="2487611" cy="22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05785" y="2971800"/>
            <a:ext cx="1598612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31912" y="5867400"/>
            <a:ext cx="2020660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776029" y="4851400"/>
            <a:ext cx="1596570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/>
          <p:nvPr/>
        </p:nvSpPr>
        <p:spPr>
          <a:xfrm>
            <a:off x="4584700" y="3371850"/>
            <a:ext cx="990599" cy="87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 txBox="1"/>
          <p:nvPr/>
        </p:nvSpPr>
        <p:spPr>
          <a:xfrm>
            <a:off x="4584700" y="3371850"/>
            <a:ext cx="990599" cy="87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 txBox="1"/>
          <p:nvPr/>
        </p:nvSpPr>
        <p:spPr>
          <a:xfrm>
            <a:off x="168275" y="46036"/>
            <a:ext cx="990599" cy="87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 txBox="1"/>
          <p:nvPr/>
        </p:nvSpPr>
        <p:spPr>
          <a:xfrm>
            <a:off x="168275" y="46036"/>
            <a:ext cx="990599" cy="87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 txBox="1"/>
          <p:nvPr/>
        </p:nvSpPr>
        <p:spPr>
          <a:xfrm>
            <a:off x="4584700" y="3371850"/>
            <a:ext cx="990599" cy="87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23" name="Shape 1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36857" y="6488112"/>
            <a:ext cx="1923142" cy="11318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Office Theme 1">
      <a:dk1>
        <a:srgbClr val="000000"/>
      </a:dk1>
      <a:lt1>
        <a:srgbClr val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FFFFFF"/>
      </a:accent3>
      <a:accent4>
        <a:srgbClr val="98C723"/>
      </a:accent4>
      <a:accent5>
        <a:srgbClr val="59B0B9"/>
      </a:accent5>
      <a:accent6>
        <a:srgbClr val="FFFFFF"/>
      </a:accent6>
      <a:hlink>
        <a:srgbClr val="26CBEC"/>
      </a:hlink>
      <a:folHlink>
        <a:srgbClr val="59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294</Words>
  <Application>Microsoft Office PowerPoint</Application>
  <PresentationFormat>Custom</PresentationFormat>
  <Paragraphs>45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Comic Sans MS</vt:lpstr>
      <vt:lpstr>Courier New</vt:lpstr>
      <vt:lpstr>Wingdings</vt:lpstr>
      <vt:lpstr>Custom Theme</vt:lpstr>
      <vt:lpstr>Principles of Ecology</vt:lpstr>
      <vt:lpstr>ECOLOGY - the study of interactions among organisms with each other and with environment  BIOSPHERE - portion of planet where life exists</vt:lpstr>
      <vt:lpstr>Ecological methods - how do we study it?  1. Observing 2. Experimenting 3. Modeling</vt:lpstr>
      <vt:lpstr>LEVELS OF ORGANIZATION  Species - individuals that can breed with one another  Population - all the individuals of the same species (ducks) in an area</vt:lpstr>
      <vt:lpstr>Community - all the populations that live together in an area</vt:lpstr>
      <vt:lpstr>Ecosystem - the community plus the physical factors in an area (rain, light, soil…)  </vt:lpstr>
      <vt:lpstr>Biome - large area that has a particular climate, and particular species of plants and animals that live there (ex: tundra)  </vt:lpstr>
      <vt:lpstr>Biosphere - the part of the earth that supports life</vt:lpstr>
      <vt:lpstr>ENERGY FLOW</vt:lpstr>
      <vt:lpstr>*SUNLIGHT is the main source of energy…starts the energy flow!  Remember… Photosynthesis: uses light energy to make "food" </vt:lpstr>
      <vt:lpstr>Chemosynthesis - makes food from chemicals (some bacteria synthesize food in this way)</vt:lpstr>
      <vt:lpstr>FOOD CHAINS AND FOOD WEBS - illustrate the flow of energy in an ecosystem   - Food Chain: simple, sequence of feeding  relationships  - Food Web: complex, network of feeding  relationships in a whole ecosystem  </vt:lpstr>
      <vt:lpstr>Identify:  1. Producers  2. Consumers   - Identify them      as primary,     secondary,      tertiary, or      quaternary  3. Herbivores  4. Omnivore  5. Carnivore </vt:lpstr>
      <vt:lpstr>ECOLOGICAL PYRAMIDS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Ecology</dc:title>
  <dc:creator>kristen phillips</dc:creator>
  <cp:lastModifiedBy>kristen phillips</cp:lastModifiedBy>
  <cp:revision>4</cp:revision>
  <dcterms:modified xsi:type="dcterms:W3CDTF">2015-02-26T14:09:50Z</dcterms:modified>
</cp:coreProperties>
</file>