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3" d="100"/>
          <a:sy n="43" d="100"/>
        </p:scale>
        <p:origin x="129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222949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477788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154821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31006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668849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082474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967340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269972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4692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57723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24538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78332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5157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53495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02328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40211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92587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_TITLE_AND_VERTICAL_TEXT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solidFill>
            <a:schemeClr val="lt1">
              <a:alpha val="66666"/>
            </a:schemeClr>
          </a:solidFill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solidFill>
            <a:schemeClr val="lt1">
              <a:alpha val="66666"/>
            </a:schemeClr>
          </a:solidFill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rgbClr val="003300"/>
              </a:buClr>
              <a:buFont typeface="Arial"/>
              <a:buChar char="●"/>
              <a:defRPr sz="320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rgbClr val="003300"/>
              </a:buClr>
              <a:buFont typeface="Arial"/>
              <a:buChar char="●"/>
              <a:defRPr sz="280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rgbClr val="003300"/>
              </a:buClr>
              <a:buFont typeface="Arial"/>
              <a:buChar char="●"/>
              <a:defRPr sz="240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rgbClr val="003300"/>
              </a:buClr>
              <a:buFont typeface="Arial"/>
              <a:buChar char="●"/>
              <a:defRPr sz="200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rgbClr val="003300"/>
              </a:buClr>
              <a:buFont typeface="Arial"/>
              <a:buChar char="●"/>
              <a:defRPr sz="200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rgbClr val="003300"/>
              </a:buClr>
              <a:buFont typeface="Arial"/>
              <a:buChar char="●"/>
              <a:defRPr sz="200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rgbClr val="003300"/>
              </a:buClr>
              <a:buFont typeface="Arial"/>
              <a:buChar char="●"/>
              <a:defRPr sz="200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rgbClr val="003300"/>
              </a:buClr>
              <a:buFont typeface="Arial"/>
              <a:buChar char="●"/>
              <a:defRPr sz="200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rgbClr val="003300"/>
              </a:buClr>
              <a:buFont typeface="Arial"/>
              <a:buChar char="●"/>
              <a:defRPr sz="200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BJEC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chemeClr val="lt1">
              <a:alpha val="66666"/>
            </a:schemeClr>
          </a:solidFill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solidFill>
            <a:schemeClr val="lt1">
              <a:alpha val="66666"/>
            </a:schemeClr>
          </a:solidFill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rgbClr val="003300"/>
              </a:buClr>
              <a:buFont typeface="Arial"/>
              <a:buChar char="●"/>
              <a:defRPr sz="320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rgbClr val="003300"/>
              </a:buClr>
              <a:buFont typeface="Arial"/>
              <a:buChar char="●"/>
              <a:defRPr sz="280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rgbClr val="003300"/>
              </a:buClr>
              <a:buFont typeface="Arial"/>
              <a:buChar char="●"/>
              <a:defRPr sz="240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rgbClr val="003300"/>
              </a:buClr>
              <a:buFont typeface="Arial"/>
              <a:buChar char="●"/>
              <a:defRPr sz="200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rgbClr val="003300"/>
              </a:buClr>
              <a:buFont typeface="Arial"/>
              <a:buChar char="●"/>
              <a:defRPr sz="200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rgbClr val="003300"/>
              </a:buClr>
              <a:buFont typeface="Arial"/>
              <a:buChar char="●"/>
              <a:defRPr sz="200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rgbClr val="003300"/>
              </a:buClr>
              <a:buFont typeface="Arial"/>
              <a:buChar char="●"/>
              <a:defRPr sz="200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rgbClr val="003300"/>
              </a:buClr>
              <a:buFont typeface="Arial"/>
              <a:buChar char="●"/>
              <a:defRPr sz="200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rgbClr val="003300"/>
              </a:buClr>
              <a:buFont typeface="Arial"/>
              <a:buChar char="●"/>
              <a:defRPr sz="200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solidFill>
            <a:schemeClr val="lt1">
              <a:alpha val="66666"/>
            </a:schemeClr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solidFill>
            <a:schemeClr val="lt1">
              <a:alpha val="66666"/>
            </a:schemeClr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spcAft>
                <a:spcPts val="0"/>
              </a:spcAft>
              <a:buClr>
                <a:srgbClr val="003300"/>
              </a:buClr>
              <a:buFont typeface="Arial"/>
              <a:buNone/>
              <a:defRPr sz="3200" b="0" i="0" u="none" strike="noStrike" cap="none" baseline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rgbClr val="003300"/>
              </a:buClr>
              <a:buFont typeface="Arial"/>
              <a:buNone/>
              <a:defRPr sz="2800" b="0" i="0" u="none" strike="noStrike" cap="none" baseline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rgbClr val="003300"/>
              </a:buClr>
              <a:buFont typeface="Arial"/>
              <a:buNone/>
              <a:defRPr sz="2400" b="0" i="0" u="none" strike="noStrike" cap="none" baseline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rgbClr val="003300"/>
              </a:buClr>
              <a:buFont typeface="Arial"/>
              <a:buNone/>
              <a:defRPr sz="2000" b="0" i="0" u="none" strike="noStrike" cap="none" baseline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rgbClr val="003300"/>
              </a:buClr>
              <a:buFont typeface="Arial"/>
              <a:buNone/>
              <a:defRPr sz="2000" b="0" i="0" u="none" strike="noStrike" cap="none" baseline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ctr" rtl="0">
              <a:spcBef>
                <a:spcPts val="400"/>
              </a:spcBef>
              <a:spcAft>
                <a:spcPts val="0"/>
              </a:spcAft>
              <a:buClr>
                <a:srgbClr val="003300"/>
              </a:buClr>
              <a:buFont typeface="Arial"/>
              <a:buNone/>
              <a:defRPr sz="2000" b="0" i="0" u="none" strike="noStrike" cap="none" baseline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ctr" rtl="0">
              <a:spcBef>
                <a:spcPts val="400"/>
              </a:spcBef>
              <a:spcAft>
                <a:spcPts val="0"/>
              </a:spcAft>
              <a:buClr>
                <a:srgbClr val="003300"/>
              </a:buClr>
              <a:buFont typeface="Arial"/>
              <a:buNone/>
              <a:defRPr sz="2000" b="0" i="0" u="none" strike="noStrike" cap="none" baseline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ctr" rtl="0">
              <a:spcBef>
                <a:spcPts val="400"/>
              </a:spcBef>
              <a:spcAft>
                <a:spcPts val="0"/>
              </a:spcAft>
              <a:buClr>
                <a:srgbClr val="003300"/>
              </a:buClr>
              <a:buFont typeface="Arial"/>
              <a:buNone/>
              <a:defRPr sz="2000" b="0" i="0" u="none" strike="noStrike" cap="none" baseline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ctr" rtl="0">
              <a:spcBef>
                <a:spcPts val="400"/>
              </a:spcBef>
              <a:spcAft>
                <a:spcPts val="0"/>
              </a:spcAft>
              <a:buClr>
                <a:srgbClr val="003300"/>
              </a:buClr>
              <a:buFont typeface="Arial"/>
              <a:buNone/>
              <a:defRPr sz="2000" b="0" i="0" u="none" strike="noStrike" cap="none" baseline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VERTICAL_TEX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chemeClr val="lt1">
              <a:alpha val="66666"/>
            </a:schemeClr>
          </a:solidFill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solidFill>
            <a:schemeClr val="lt1">
              <a:alpha val="66666"/>
            </a:schemeClr>
          </a:solidFill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rgbClr val="003300"/>
              </a:buClr>
              <a:buFont typeface="Arial"/>
              <a:buChar char="●"/>
              <a:defRPr sz="320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rgbClr val="003300"/>
              </a:buClr>
              <a:buFont typeface="Arial"/>
              <a:buChar char="●"/>
              <a:defRPr sz="280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rgbClr val="003300"/>
              </a:buClr>
              <a:buFont typeface="Arial"/>
              <a:buChar char="●"/>
              <a:defRPr sz="240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rgbClr val="003300"/>
              </a:buClr>
              <a:buFont typeface="Arial"/>
              <a:buChar char="●"/>
              <a:defRPr sz="200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rgbClr val="003300"/>
              </a:buClr>
              <a:buFont typeface="Arial"/>
              <a:buChar char="●"/>
              <a:defRPr sz="200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rgbClr val="003300"/>
              </a:buClr>
              <a:buFont typeface="Arial"/>
              <a:buChar char="●"/>
              <a:defRPr sz="200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rgbClr val="003300"/>
              </a:buClr>
              <a:buFont typeface="Arial"/>
              <a:buChar char="●"/>
              <a:defRPr sz="200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rgbClr val="003300"/>
              </a:buClr>
              <a:buFont typeface="Arial"/>
              <a:buChar char="●"/>
              <a:defRPr sz="200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rgbClr val="003300"/>
              </a:buClr>
              <a:buFont typeface="Arial"/>
              <a:buChar char="●"/>
              <a:defRPr sz="200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_WITH_CAPTION_TEX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solidFill>
            <a:schemeClr val="lt1">
              <a:alpha val="66666"/>
            </a:schemeClr>
          </a:solidFill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solidFill>
            <a:schemeClr val="lt1">
              <a:alpha val="66666"/>
            </a:schemeClr>
          </a:solidFill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 sz="1400"/>
            </a:lvl1pPr>
            <a:lvl2pPr marL="457200" indent="0" rtl="0">
              <a:spcBef>
                <a:spcPts val="0"/>
              </a:spcBef>
              <a:buFont typeface="Arial"/>
              <a:buNone/>
              <a:defRPr sz="1200"/>
            </a:lvl2pPr>
            <a:lvl3pPr marL="914400" indent="0" rtl="0">
              <a:spcBef>
                <a:spcPts val="0"/>
              </a:spcBef>
              <a:buFont typeface="Arial"/>
              <a:buNone/>
              <a:defRPr sz="1000"/>
            </a:lvl3pPr>
            <a:lvl4pPr marL="1371600" indent="0" rtl="0">
              <a:spcBef>
                <a:spcPts val="0"/>
              </a:spcBef>
              <a:buFont typeface="Arial"/>
              <a:buNone/>
              <a:defRPr sz="900"/>
            </a:lvl4pPr>
            <a:lvl5pPr marL="1828800" indent="0" rtl="0">
              <a:spcBef>
                <a:spcPts val="0"/>
              </a:spcBef>
              <a:buFont typeface="Arial"/>
              <a:buNone/>
              <a:defRPr sz="900"/>
            </a:lvl5pPr>
            <a:lvl6pPr marL="2286000" indent="0" rtl="0">
              <a:spcBef>
                <a:spcPts val="0"/>
              </a:spcBef>
              <a:buFont typeface="Arial"/>
              <a:buNone/>
              <a:defRPr sz="900"/>
            </a:lvl6pPr>
            <a:lvl7pPr marL="2743200" indent="0" rtl="0">
              <a:spcBef>
                <a:spcPts val="0"/>
              </a:spcBef>
              <a:buFont typeface="Arial"/>
              <a:buNone/>
              <a:defRPr sz="900"/>
            </a:lvl7pPr>
            <a:lvl8pPr marL="3200400" indent="0" rtl="0">
              <a:spcBef>
                <a:spcPts val="0"/>
              </a:spcBef>
              <a:buFont typeface="Arial"/>
              <a:buNone/>
              <a:defRPr sz="900"/>
            </a:lvl8pPr>
            <a:lvl9pPr marL="3657600" indent="0" rtl="0">
              <a:spcBef>
                <a:spcPts val="0"/>
              </a:spcBef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JECT_WITH_CAPTION_TEX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solidFill>
            <a:schemeClr val="lt1">
              <a:alpha val="66666"/>
            </a:schemeClr>
          </a:solidFill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solidFill>
            <a:schemeClr val="lt1">
              <a:alpha val="66666"/>
            </a:schemeClr>
          </a:solidFill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solidFill>
            <a:schemeClr val="lt1">
              <a:alpha val="66666"/>
            </a:schemeClr>
          </a:solidFill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 sz="1400"/>
            </a:lvl1pPr>
            <a:lvl2pPr marL="457200" indent="0" rtl="0">
              <a:spcBef>
                <a:spcPts val="0"/>
              </a:spcBef>
              <a:buFont typeface="Arial"/>
              <a:buNone/>
              <a:defRPr sz="1200"/>
            </a:lvl2pPr>
            <a:lvl3pPr marL="914400" indent="0" rtl="0">
              <a:spcBef>
                <a:spcPts val="0"/>
              </a:spcBef>
              <a:buFont typeface="Arial"/>
              <a:buNone/>
              <a:defRPr sz="1000"/>
            </a:lvl3pPr>
            <a:lvl4pPr marL="1371600" indent="0" rtl="0">
              <a:spcBef>
                <a:spcPts val="0"/>
              </a:spcBef>
              <a:buFont typeface="Arial"/>
              <a:buNone/>
              <a:defRPr sz="900"/>
            </a:lvl4pPr>
            <a:lvl5pPr marL="1828800" indent="0" rtl="0">
              <a:spcBef>
                <a:spcPts val="0"/>
              </a:spcBef>
              <a:buFont typeface="Arial"/>
              <a:buNone/>
              <a:defRPr sz="900"/>
            </a:lvl5pPr>
            <a:lvl6pPr marL="2286000" indent="0" rtl="0">
              <a:spcBef>
                <a:spcPts val="0"/>
              </a:spcBef>
              <a:buFont typeface="Arial"/>
              <a:buNone/>
              <a:defRPr sz="900"/>
            </a:lvl6pPr>
            <a:lvl7pPr marL="2743200" indent="0" rtl="0">
              <a:spcBef>
                <a:spcPts val="0"/>
              </a:spcBef>
              <a:buFont typeface="Arial"/>
              <a:buNone/>
              <a:defRPr sz="900"/>
            </a:lvl7pPr>
            <a:lvl8pPr marL="3200400" indent="0" rtl="0">
              <a:spcBef>
                <a:spcPts val="0"/>
              </a:spcBef>
              <a:buFont typeface="Arial"/>
              <a:buNone/>
              <a:defRPr sz="900"/>
            </a:lvl8pPr>
            <a:lvl9pPr marL="3657600" indent="0" rtl="0">
              <a:spcBef>
                <a:spcPts val="0"/>
              </a:spcBef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chemeClr val="lt1">
              <a:alpha val="66666"/>
            </a:schemeClr>
          </a:solidFill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TWO_OBJECTS_WITH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chemeClr val="lt1">
              <a:alpha val="66666"/>
            </a:schemeClr>
          </a:solidFill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solidFill>
            <a:schemeClr val="lt1">
              <a:alpha val="66666"/>
            </a:schemeClr>
          </a:solidFill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 sz="2400" b="1"/>
            </a:lvl1pPr>
            <a:lvl2pPr marL="457200" indent="0" rtl="0">
              <a:spcBef>
                <a:spcPts val="0"/>
              </a:spcBef>
              <a:buFont typeface="Arial"/>
              <a:buNone/>
              <a:defRPr sz="2000" b="1"/>
            </a:lvl2pPr>
            <a:lvl3pPr marL="914400" indent="0" rtl="0">
              <a:spcBef>
                <a:spcPts val="0"/>
              </a:spcBef>
              <a:buFont typeface="Arial"/>
              <a:buNone/>
              <a:defRPr sz="1800" b="1"/>
            </a:lvl3pPr>
            <a:lvl4pPr marL="1371600" indent="0" rtl="0">
              <a:spcBef>
                <a:spcPts val="0"/>
              </a:spcBef>
              <a:buFont typeface="Arial"/>
              <a:buNone/>
              <a:defRPr sz="1600" b="1"/>
            </a:lvl4pPr>
            <a:lvl5pPr marL="1828800" indent="0" rtl="0">
              <a:spcBef>
                <a:spcPts val="0"/>
              </a:spcBef>
              <a:buFont typeface="Arial"/>
              <a:buNone/>
              <a:defRPr sz="1600" b="1"/>
            </a:lvl5pPr>
            <a:lvl6pPr marL="2286000" indent="0" rtl="0">
              <a:spcBef>
                <a:spcPts val="0"/>
              </a:spcBef>
              <a:buFont typeface="Arial"/>
              <a:buNone/>
              <a:defRPr sz="1600" b="1"/>
            </a:lvl6pPr>
            <a:lvl7pPr marL="2743200" indent="0" rtl="0">
              <a:spcBef>
                <a:spcPts val="0"/>
              </a:spcBef>
              <a:buFont typeface="Arial"/>
              <a:buNone/>
              <a:defRPr sz="1600" b="1"/>
            </a:lvl7pPr>
            <a:lvl8pPr marL="3200400" indent="0" rtl="0">
              <a:spcBef>
                <a:spcPts val="0"/>
              </a:spcBef>
              <a:buFont typeface="Arial"/>
              <a:buNone/>
              <a:defRPr sz="1600" b="1"/>
            </a:lvl8pPr>
            <a:lvl9pPr marL="3657600" indent="0" rtl="0">
              <a:spcBef>
                <a:spcPts val="0"/>
              </a:spcBef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solidFill>
            <a:schemeClr val="lt1">
              <a:alpha val="66666"/>
            </a:schemeClr>
          </a:solidFill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solidFill>
            <a:schemeClr val="lt1">
              <a:alpha val="66666"/>
            </a:schemeClr>
          </a:solidFill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 sz="2400" b="1"/>
            </a:lvl1pPr>
            <a:lvl2pPr marL="457200" indent="0" rtl="0">
              <a:spcBef>
                <a:spcPts val="0"/>
              </a:spcBef>
              <a:buFont typeface="Arial"/>
              <a:buNone/>
              <a:defRPr sz="2000" b="1"/>
            </a:lvl2pPr>
            <a:lvl3pPr marL="914400" indent="0" rtl="0">
              <a:spcBef>
                <a:spcPts val="0"/>
              </a:spcBef>
              <a:buFont typeface="Arial"/>
              <a:buNone/>
              <a:defRPr sz="1800" b="1"/>
            </a:lvl3pPr>
            <a:lvl4pPr marL="1371600" indent="0" rtl="0">
              <a:spcBef>
                <a:spcPts val="0"/>
              </a:spcBef>
              <a:buFont typeface="Arial"/>
              <a:buNone/>
              <a:defRPr sz="1600" b="1"/>
            </a:lvl4pPr>
            <a:lvl5pPr marL="1828800" indent="0" rtl="0">
              <a:spcBef>
                <a:spcPts val="0"/>
              </a:spcBef>
              <a:buFont typeface="Arial"/>
              <a:buNone/>
              <a:defRPr sz="1600" b="1"/>
            </a:lvl5pPr>
            <a:lvl6pPr marL="2286000" indent="0" rtl="0">
              <a:spcBef>
                <a:spcPts val="0"/>
              </a:spcBef>
              <a:buFont typeface="Arial"/>
              <a:buNone/>
              <a:defRPr sz="1600" b="1"/>
            </a:lvl6pPr>
            <a:lvl7pPr marL="2743200" indent="0" rtl="0">
              <a:spcBef>
                <a:spcPts val="0"/>
              </a:spcBef>
              <a:buFont typeface="Arial"/>
              <a:buNone/>
              <a:defRPr sz="1600" b="1"/>
            </a:lvl7pPr>
            <a:lvl8pPr marL="3200400" indent="0" rtl="0">
              <a:spcBef>
                <a:spcPts val="0"/>
              </a:spcBef>
              <a:buFont typeface="Arial"/>
              <a:buNone/>
              <a:defRPr sz="1600" b="1"/>
            </a:lvl8pPr>
            <a:lvl9pPr marL="3657600" indent="0" rtl="0">
              <a:spcBef>
                <a:spcPts val="0"/>
              </a:spcBef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solidFill>
            <a:schemeClr val="lt1">
              <a:alpha val="66666"/>
            </a:schemeClr>
          </a:solidFill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chemeClr val="lt1">
              <a:alpha val="66666"/>
            </a:schemeClr>
          </a:solidFill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solidFill>
            <a:schemeClr val="lt1">
              <a:alpha val="66666"/>
            </a:schemeClr>
          </a:solidFill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solidFill>
            <a:schemeClr val="lt1">
              <a:alpha val="66666"/>
            </a:schemeClr>
          </a:solidFill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solidFill>
            <a:schemeClr val="lt1">
              <a:alpha val="66666"/>
            </a:schemeClr>
          </a:solidFill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 sz="4000" b="1" cap="small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solidFill>
            <a:schemeClr val="lt1">
              <a:alpha val="66666"/>
            </a:schemeClr>
          </a:solidFill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 sz="2000"/>
            </a:lvl1pPr>
            <a:lvl2pPr marL="457200" indent="0" rtl="0">
              <a:spcBef>
                <a:spcPts val="0"/>
              </a:spcBef>
              <a:buFont typeface="Arial"/>
              <a:buNone/>
              <a:defRPr sz="1800"/>
            </a:lvl2pPr>
            <a:lvl3pPr marL="914400" indent="0" rtl="0">
              <a:spcBef>
                <a:spcPts val="0"/>
              </a:spcBef>
              <a:buFont typeface="Arial"/>
              <a:buNone/>
              <a:defRPr sz="1600"/>
            </a:lvl3pPr>
            <a:lvl4pPr marL="1371600" indent="0" rtl="0">
              <a:spcBef>
                <a:spcPts val="0"/>
              </a:spcBef>
              <a:buFont typeface="Arial"/>
              <a:buNone/>
              <a:defRPr sz="1400"/>
            </a:lvl4pPr>
            <a:lvl5pPr marL="1828800" indent="0" rtl="0">
              <a:spcBef>
                <a:spcPts val="0"/>
              </a:spcBef>
              <a:buFont typeface="Arial"/>
              <a:buNone/>
              <a:defRPr sz="1400"/>
            </a:lvl5pPr>
            <a:lvl6pPr marL="2286000" indent="0" rtl="0">
              <a:spcBef>
                <a:spcPts val="0"/>
              </a:spcBef>
              <a:buFont typeface="Arial"/>
              <a:buNone/>
              <a:defRPr sz="1400"/>
            </a:lvl6pPr>
            <a:lvl7pPr marL="2743200" indent="0" rtl="0">
              <a:spcBef>
                <a:spcPts val="0"/>
              </a:spcBef>
              <a:buFont typeface="Arial"/>
              <a:buNone/>
              <a:defRPr sz="1400"/>
            </a:lvl7pPr>
            <a:lvl8pPr marL="3200400" indent="0" rtl="0">
              <a:spcBef>
                <a:spcPts val="0"/>
              </a:spcBef>
              <a:buFont typeface="Arial"/>
              <a:buNone/>
              <a:defRPr sz="1400"/>
            </a:lvl8pPr>
            <a:lvl9pPr marL="3657600" indent="0" rtl="0">
              <a:spcBef>
                <a:spcPts val="0"/>
              </a:spcBef>
              <a:buFont typeface="Arial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chemeClr val="lt1">
              <a:alpha val="66666"/>
            </a:schemeClr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solidFill>
            <a:schemeClr val="lt1">
              <a:alpha val="66666"/>
            </a:schemeClr>
          </a:solidFill>
          <a:ln>
            <a:noFill/>
          </a:ln>
        </p:spPr>
        <p:txBody>
          <a:bodyPr lIns="91425" tIns="91425" rIns="91425" bIns="91425" anchor="t" anchorCtr="0"/>
          <a:lstStyle>
            <a:lvl1pPr marL="342900" marR="0" indent="-222250" algn="l" rtl="0">
              <a:spcBef>
                <a:spcPts val="640"/>
              </a:spcBef>
              <a:spcAft>
                <a:spcPts val="0"/>
              </a:spcAft>
              <a:buClr>
                <a:srgbClr val="003300"/>
              </a:buClr>
              <a:buFont typeface="Arial"/>
              <a:buChar char="●"/>
              <a:defRPr sz="3200" b="0" i="0" u="none" strike="noStrike" cap="none" baseline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77800" algn="l" rtl="0">
              <a:spcBef>
                <a:spcPts val="560"/>
              </a:spcBef>
              <a:spcAft>
                <a:spcPts val="0"/>
              </a:spcAft>
              <a:buClr>
                <a:srgbClr val="003300"/>
              </a:buClr>
              <a:buFont typeface="Arial"/>
              <a:buChar char="●"/>
              <a:defRPr sz="2800" b="0" i="0" u="none" strike="noStrike" cap="none" baseline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136525" algn="l" rtl="0">
              <a:spcBef>
                <a:spcPts val="480"/>
              </a:spcBef>
              <a:spcAft>
                <a:spcPts val="0"/>
              </a:spcAft>
              <a:buClr>
                <a:srgbClr val="003300"/>
              </a:buClr>
              <a:buFont typeface="Arial"/>
              <a:buChar char="●"/>
              <a:defRPr sz="2400" b="0" i="0" u="none" strike="noStrike" cap="none" baseline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152400" algn="l" rtl="0">
              <a:spcBef>
                <a:spcPts val="400"/>
              </a:spcBef>
              <a:spcAft>
                <a:spcPts val="0"/>
              </a:spcAft>
              <a:buClr>
                <a:srgbClr val="003300"/>
              </a:buClr>
              <a:buFont typeface="Arial"/>
              <a:buChar char="●"/>
              <a:defRPr sz="2000" b="0" i="0" u="none" strike="noStrike" cap="none" baseline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152400" algn="l" rtl="0">
              <a:spcBef>
                <a:spcPts val="400"/>
              </a:spcBef>
              <a:spcAft>
                <a:spcPts val="0"/>
              </a:spcAft>
              <a:buClr>
                <a:srgbClr val="003300"/>
              </a:buClr>
              <a:buFont typeface="Arial"/>
              <a:buChar char="●"/>
              <a:defRPr sz="2000" b="0" i="0" u="none" strike="noStrike" cap="none" baseline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52400" algn="l" rtl="0">
              <a:spcBef>
                <a:spcPts val="400"/>
              </a:spcBef>
              <a:spcAft>
                <a:spcPts val="0"/>
              </a:spcAft>
              <a:buClr>
                <a:srgbClr val="003300"/>
              </a:buClr>
              <a:buFont typeface="Arial"/>
              <a:buChar char="●"/>
              <a:defRPr sz="2000" b="0" i="0" u="none" strike="noStrike" cap="none" baseline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52400" algn="l" rtl="0">
              <a:spcBef>
                <a:spcPts val="400"/>
              </a:spcBef>
              <a:spcAft>
                <a:spcPts val="0"/>
              </a:spcAft>
              <a:buClr>
                <a:srgbClr val="003300"/>
              </a:buClr>
              <a:buFont typeface="Arial"/>
              <a:buChar char="●"/>
              <a:defRPr sz="2000" b="0" i="0" u="none" strike="noStrike" cap="none" baseline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52400" algn="l" rtl="0">
              <a:spcBef>
                <a:spcPts val="400"/>
              </a:spcBef>
              <a:spcAft>
                <a:spcPts val="0"/>
              </a:spcAft>
              <a:buClr>
                <a:srgbClr val="003300"/>
              </a:buClr>
              <a:buFont typeface="Arial"/>
              <a:buChar char="●"/>
              <a:defRPr sz="2000" b="0" i="0" u="none" strike="noStrike" cap="none" baseline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52400" algn="l" rtl="0">
              <a:spcBef>
                <a:spcPts val="400"/>
              </a:spcBef>
              <a:spcAft>
                <a:spcPts val="0"/>
              </a:spcAft>
              <a:buClr>
                <a:srgbClr val="003300"/>
              </a:buClr>
              <a:buFont typeface="Arial"/>
              <a:buChar char="●"/>
              <a:defRPr sz="2000" b="0" i="0" u="none" strike="noStrike" cap="none" baseline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p2-raw.greenpeace.org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geo.arizona.edu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ux1.eiu.edu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agen.ufl.edu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saguaro-juniper.com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://botit.botany.wisc.edu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life.uiuc.ed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www.uncw.edu/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://uisstc.georgetown.edu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www.cwrl.utexas.ed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www.rowan.ed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solidFill>
            <a:schemeClr val="lt1">
              <a:alpha val="50588"/>
            </a:schemeClr>
          </a:solidFill>
          <a:ln w="9525" cap="rnd">
            <a:solidFill>
              <a:srgbClr val="00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Changes in Ecosystems:</a:t>
            </a:r>
            <a:br>
              <a:rPr lang="en-US" sz="4400" b="0" i="0" u="none" strike="noStrike" cap="none" baseline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0" i="0" u="none" strike="noStrike" cap="none" baseline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Ecological Succession</a:t>
            </a:r>
          </a:p>
        </p:txBody>
      </p:sp>
      <p:sp>
        <p:nvSpPr>
          <p:cNvPr id="44" name="Shape 44"/>
          <p:cNvSpPr txBox="1"/>
          <p:nvPr/>
        </p:nvSpPr>
        <p:spPr>
          <a:xfrm>
            <a:off x="1447800" y="4191000"/>
            <a:ext cx="624839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chemeClr val="lt1">
              <a:alpha val="66666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Primary Succession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029199"/>
          </a:xfrm>
          <a:prstGeom prst="rect">
            <a:avLst/>
          </a:prstGeom>
          <a:solidFill>
            <a:schemeClr val="lt1">
              <a:alpha val="66666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003300"/>
              </a:buClr>
              <a:buSzPct val="59375"/>
              <a:buFont typeface="Arial"/>
              <a:buChar char="●"/>
            </a:pPr>
            <a:r>
              <a:rPr lang="en-US" sz="3200" b="0" i="0" u="none" strike="noStrike" cap="none" baseline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Insects, small birds, and mammals have begun to move in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003300"/>
              </a:buClr>
              <a:buSzPct val="59375"/>
              <a:buFont typeface="Arial"/>
              <a:buChar char="●"/>
            </a:pPr>
            <a:r>
              <a:rPr lang="en-US" sz="3200" b="0" i="0" u="none" strike="noStrike" cap="none" baseline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What was once bare rock now supports a variety of life </a:t>
            </a:r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7600" y="3352800"/>
            <a:ext cx="4705349" cy="310832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/>
          <p:nvPr/>
        </p:nvSpPr>
        <p:spPr>
          <a:xfrm>
            <a:off x="3962400" y="6019800"/>
            <a:ext cx="411480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9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http://p2-raw.greenpeace.org</a:t>
            </a: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chemeClr val="lt1">
              <a:alpha val="66666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Secondary Succession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solidFill>
            <a:schemeClr val="lt1">
              <a:alpha val="66666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003300"/>
              </a:buClr>
              <a:buSzPct val="59375"/>
              <a:buFont typeface="Arial"/>
              <a:buChar char="●"/>
            </a:pPr>
            <a:r>
              <a:rPr lang="en-US" sz="3200" b="0" i="0" u="none" strike="noStrike" cap="none" baseline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Begins in a place that </a:t>
            </a:r>
            <a:r>
              <a:rPr lang="en-US" sz="3200" b="1" i="0" u="none" strike="noStrike" cap="none" baseline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already has soil and was once the home of living organisms 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rgbClr val="003300"/>
              </a:buClr>
              <a:buSzPct val="60714"/>
              <a:buFont typeface="Arial"/>
              <a:buChar char="●"/>
            </a:pPr>
            <a:r>
              <a:rPr lang="en-US" sz="2800" b="0" i="1" u="none" strike="noStrike" cap="none" baseline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Examples:</a:t>
            </a:r>
            <a:r>
              <a:rPr lang="en-US" sz="2800" b="0" i="0" u="none" strike="noStrike" cap="none" baseline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  after forest fires, vacant lots, clear-cut forest areas, abandoned farmland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003300"/>
              </a:buClr>
              <a:buSzPct val="59375"/>
              <a:buFont typeface="Arial"/>
              <a:buChar char="●"/>
            </a:pPr>
            <a:r>
              <a:rPr lang="en-US" sz="3200" b="0" i="0" u="none" strike="noStrike" cap="none" baseline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Occurs faster and has different pioneer species than primary succession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003300"/>
              </a:buClr>
              <a:buSzPct val="59375"/>
              <a:buFont typeface="Arial"/>
              <a:buChar char="●"/>
            </a:pPr>
            <a:r>
              <a:rPr lang="en-US" sz="3200" b="0" i="0" u="none" strike="noStrike" cap="none" baseline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Ecosystem works to restore original conditions of community 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/>
          <p:nvPr/>
        </p:nvSpPr>
        <p:spPr>
          <a:xfrm>
            <a:off x="5334000" y="6248400"/>
            <a:ext cx="365760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9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http://www.geo.arizona.edu</a:t>
            </a: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961186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/>
          <p:nvPr/>
        </p:nvSpPr>
        <p:spPr>
          <a:xfrm>
            <a:off x="228600" y="6477000"/>
            <a:ext cx="403859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9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http://www.ux1.eiu.edu</a:t>
            </a:r>
            <a:r>
              <a:rPr lang="en-US" sz="1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/>
          <p:nvPr/>
        </p:nvSpPr>
        <p:spPr>
          <a:xfrm>
            <a:off x="4343400" y="6324600"/>
            <a:ext cx="350520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9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http://www.agen.ufl.edu</a:t>
            </a:r>
            <a:r>
              <a:rPr lang="en-US" sz="1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chemeClr val="lt1">
              <a:alpha val="66666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Climax Community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19599"/>
          </a:xfrm>
          <a:prstGeom prst="rect">
            <a:avLst/>
          </a:prstGeom>
          <a:solidFill>
            <a:schemeClr val="lt1">
              <a:alpha val="66666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003300"/>
              </a:buClr>
              <a:buSzPct val="60714"/>
              <a:buFont typeface="Arial"/>
              <a:buChar char="●"/>
            </a:pPr>
            <a:r>
              <a:rPr lang="en-US" sz="2800" b="0" i="0" u="none" strike="noStrike" cap="none" baseline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A  stable group of plants and animals that is the end result of the succession</a:t>
            </a:r>
            <a:r>
              <a:rPr lang="en-US" sz="2800" b="0" i="1" u="none" strike="noStrike" cap="none" baseline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baseline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process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003300"/>
              </a:buClr>
              <a:buSzPct val="60714"/>
              <a:buFont typeface="Arial"/>
              <a:buChar char="●"/>
            </a:pPr>
            <a:r>
              <a:rPr lang="en-US" sz="2800" b="0" i="0" u="none" strike="noStrike" cap="none" baseline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Mature community is able to continue its processes as long as there are no disturbances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rgbClr val="003300"/>
              </a:buClr>
              <a:buSzPct val="60714"/>
              <a:buFont typeface="Arial"/>
              <a:buChar char="●"/>
            </a:pPr>
            <a:r>
              <a:rPr lang="en-US" sz="2800" b="0" i="0" u="none" strike="noStrike" cap="none" baseline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Limiting factors determines community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003300"/>
              </a:buClr>
              <a:buSzPct val="60714"/>
              <a:buFont typeface="Arial"/>
              <a:buChar char="●"/>
            </a:pPr>
            <a:r>
              <a:rPr lang="en-US" sz="2800" b="0" i="0" u="none" strike="noStrike" cap="none" baseline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Does not always mean big trees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rgbClr val="003300"/>
              </a:buClr>
              <a:buSzPct val="60714"/>
              <a:buFont typeface="Arial"/>
              <a:buChar char="●"/>
            </a:pPr>
            <a:r>
              <a:rPr lang="en-US" sz="2800" b="0" i="0" u="none" strike="noStrike" cap="none" baseline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Grasses in prairies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rgbClr val="003300"/>
              </a:buClr>
              <a:buSzPct val="60714"/>
              <a:buFont typeface="Arial"/>
              <a:buChar char="●"/>
            </a:pPr>
            <a:r>
              <a:rPr lang="en-US" sz="2800" b="0" i="0" u="none" strike="noStrike" cap="none" baseline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Cacti in deserts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chemeClr val="lt1">
              <a:alpha val="66666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Changes in Ecosystems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59375"/>
              <a:buFont typeface="Arial"/>
              <a:buChar char="●"/>
            </a:pPr>
            <a:r>
              <a:rPr lang="en-US" sz="3200" b="0" i="0" u="none" strike="noStrike" cap="none" baseline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The processes of succession are ALWAYS changing ecosystems!!</a:t>
            </a:r>
          </a:p>
          <a:p>
            <a:pPr marL="457200" marR="0" lvl="1" indent="0" algn="l" rtl="0">
              <a:spcBef>
                <a:spcPts val="0"/>
              </a:spcBef>
              <a:buClr>
                <a:schemeClr val="dk1"/>
              </a:buClr>
              <a:buSzPct val="60714"/>
              <a:buFont typeface="Arial"/>
              <a:buChar char="●"/>
            </a:pPr>
            <a:r>
              <a:rPr lang="en-US" sz="2800" b="0" i="0" u="none" strike="noStrike" cap="none" baseline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Some stages may last for a short period of time, others may last for hundreds of years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59375"/>
              <a:buFont typeface="Arial"/>
              <a:buChar char="●"/>
            </a:pPr>
            <a:r>
              <a:rPr lang="en-US" sz="3200" b="0" i="0" u="none" strike="noStrike" cap="none" baseline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Any disturbance affects rate of succession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59375"/>
              <a:buFont typeface="Arial"/>
              <a:buChar char="●"/>
            </a:pPr>
            <a:r>
              <a:rPr lang="en-US" sz="3200" b="0" i="0" u="none" strike="noStrike" cap="none" baseline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Occurs in ALL ecosystems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chemeClr val="lt1">
              <a:alpha val="66666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Definition:</a:t>
            </a:r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solidFill>
            <a:schemeClr val="lt1">
              <a:alpha val="66666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003300"/>
              </a:buClr>
              <a:buSzPct val="59375"/>
              <a:buFont typeface="Arial"/>
              <a:buChar char="●"/>
            </a:pPr>
            <a:r>
              <a:rPr lang="en-US" sz="3200" b="0" i="0" u="none" strike="noStrike" cap="none" baseline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Natural, gradual environmental changes in the types of species that live in an area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003300"/>
              </a:buClr>
              <a:buSzPct val="59375"/>
              <a:buFont typeface="Arial"/>
              <a:buChar char="●"/>
            </a:pPr>
            <a:r>
              <a:rPr lang="en-US" sz="3200" b="0" i="0" u="none" strike="noStrike" cap="none" baseline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The gradual replacement of one community by another through natural processes over time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003300"/>
              </a:buClr>
              <a:buSzPct val="59375"/>
              <a:buFont typeface="Arial"/>
              <a:buChar char="●"/>
            </a:pPr>
            <a:r>
              <a:rPr lang="en-US" sz="3200" b="0" i="0" u="none" strike="noStrike" cap="none" baseline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Types: primary or secondary </a:t>
            </a:r>
          </a:p>
          <a:p>
            <a:pPr marL="342900" marR="0" lvl="0" indent="-222250" algn="l" rtl="0">
              <a:spcBef>
                <a:spcPts val="640"/>
              </a:spcBef>
              <a:spcAft>
                <a:spcPts val="0"/>
              </a:spcAft>
              <a:buClr>
                <a:srgbClr val="003300"/>
              </a:buClr>
              <a:buFont typeface="Arial"/>
              <a:buNone/>
            </a:pPr>
            <a:endParaRPr sz="3200" b="0" i="0" u="none" strike="noStrike" cap="none" baseline="0">
              <a:solidFill>
                <a:srgbClr val="0033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chemeClr val="lt1">
              <a:alpha val="66666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Primary Succession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solidFill>
            <a:schemeClr val="lt1">
              <a:alpha val="66666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003300"/>
              </a:buClr>
              <a:buSzPct val="59375"/>
              <a:buFont typeface="Arial"/>
              <a:buChar char="●"/>
            </a:pPr>
            <a:r>
              <a:rPr lang="en-US" sz="3200" b="0" i="0" u="none" strike="noStrike" cap="none" baseline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Begins in a place </a:t>
            </a:r>
            <a:r>
              <a:rPr lang="en-US" sz="3200" b="1" i="0" u="none" strike="noStrike" cap="none" baseline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without any soil and that was not previously inhabited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rgbClr val="003300"/>
              </a:buClr>
              <a:buSzPct val="60714"/>
              <a:buFont typeface="Arial"/>
              <a:buChar char="●"/>
            </a:pPr>
            <a:r>
              <a:rPr lang="en-US" sz="2800" b="0" i="0" u="none" strike="noStrike" cap="none" baseline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Sides of volcanoes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rgbClr val="003300"/>
              </a:buClr>
              <a:buSzPct val="60714"/>
              <a:buFont typeface="Arial"/>
              <a:buChar char="●"/>
            </a:pPr>
            <a:r>
              <a:rPr lang="en-US" sz="2800" b="0" i="0" u="none" strike="noStrike" cap="none" baseline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Landslides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rgbClr val="003300"/>
              </a:buClr>
              <a:buSzPct val="60714"/>
              <a:buFont typeface="Arial"/>
              <a:buChar char="●"/>
            </a:pPr>
            <a:r>
              <a:rPr lang="en-US" sz="2800" b="0" i="0" u="none" strike="noStrike" cap="none" baseline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Flooding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003300"/>
              </a:buClr>
              <a:buSzPct val="59375"/>
              <a:buFont typeface="Arial"/>
              <a:buChar char="●"/>
            </a:pPr>
            <a:r>
              <a:rPr lang="en-US" sz="3200" b="0" i="0" u="none" strike="noStrike" cap="none" baseline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Starts with the arrival of living things such as lichens that do not need soil to survive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003300"/>
              </a:buClr>
              <a:buSzPct val="59375"/>
              <a:buFont typeface="Arial"/>
              <a:buChar char="●"/>
            </a:pPr>
            <a:r>
              <a:rPr lang="en-US" sz="3200" b="0" i="0" u="none" strike="noStrike" cap="none" baseline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Called </a:t>
            </a:r>
            <a:r>
              <a:rPr lang="en-US" sz="3200" b="1" i="0" u="none" strike="noStrike" cap="none" baseline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PIONEER SPECIES</a:t>
            </a:r>
          </a:p>
          <a:p>
            <a:pPr marL="342900" marR="0" lvl="0" indent="-222250" algn="l" rtl="0">
              <a:spcBef>
                <a:spcPts val="640"/>
              </a:spcBef>
              <a:spcAft>
                <a:spcPts val="0"/>
              </a:spcAft>
              <a:buClr>
                <a:srgbClr val="003300"/>
              </a:buClr>
              <a:buFont typeface="Arial"/>
              <a:buNone/>
            </a:pPr>
            <a:endParaRPr sz="3200" b="0" i="0" u="none" strike="noStrike" cap="none" baseline="0">
              <a:solidFill>
                <a:srgbClr val="0033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>
              <a:alpha val="89411"/>
            </a:schemeClr>
          </a:solidFill>
          <a:ln w="9525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343400" cy="36131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 txBox="1"/>
          <p:nvPr/>
        </p:nvSpPr>
        <p:spPr>
          <a:xfrm>
            <a:off x="685800" y="3352800"/>
            <a:ext cx="350520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9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http://botit.botany.wisc.edu</a:t>
            </a: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38600" y="3962400"/>
            <a:ext cx="4876800" cy="26289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 txBox="1"/>
          <p:nvPr/>
        </p:nvSpPr>
        <p:spPr>
          <a:xfrm>
            <a:off x="4572000" y="6172200"/>
            <a:ext cx="380999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9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http://www.saguaro-juniper.com/</a:t>
            </a:r>
            <a:r>
              <a:rPr lang="en-US" sz="1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66" name="Shape 66"/>
          <p:cNvSpPr txBox="1"/>
          <p:nvPr/>
        </p:nvSpPr>
        <p:spPr>
          <a:xfrm>
            <a:off x="4572000" y="457200"/>
            <a:ext cx="4343400" cy="12001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Lichen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mutualistic relationship between fungi and algae</a:t>
            </a:r>
          </a:p>
        </p:txBody>
      </p:sp>
      <p:sp>
        <p:nvSpPr>
          <p:cNvPr id="67" name="Shape 67"/>
          <p:cNvSpPr txBox="1"/>
          <p:nvPr/>
        </p:nvSpPr>
        <p:spPr>
          <a:xfrm>
            <a:off x="457200" y="4724400"/>
            <a:ext cx="3352799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 txBox="1"/>
          <p:nvPr/>
        </p:nvSpPr>
        <p:spPr>
          <a:xfrm>
            <a:off x="638175" y="5756275"/>
            <a:ext cx="3352799" cy="831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Mosses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break rocks into smaller pieces</a:t>
            </a:r>
          </a:p>
        </p:txBody>
      </p:sp>
      <p:sp>
        <p:nvSpPr>
          <p:cNvPr id="69" name="Shape 69"/>
          <p:cNvSpPr/>
          <p:nvPr/>
        </p:nvSpPr>
        <p:spPr>
          <a:xfrm rot="-1319119">
            <a:off x="1324959" y="2967334"/>
            <a:ext cx="6494084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5400" b="1" i="0" u="none" strike="noStrike" cap="none" baseline="0">
                <a:solidFill>
                  <a:srgbClr val="7B7B7B"/>
                </a:solidFill>
                <a:latin typeface="Arial"/>
                <a:ea typeface="Arial"/>
                <a:cs typeface="Arial"/>
                <a:sym typeface="Arial"/>
              </a:rPr>
              <a:t>PIONEER SPECIES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chemeClr val="lt1">
              <a:alpha val="66666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Primary Succession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029199"/>
          </a:xfrm>
          <a:prstGeom prst="rect">
            <a:avLst/>
          </a:prstGeom>
          <a:solidFill>
            <a:schemeClr val="lt1">
              <a:alpha val="66666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003300"/>
              </a:buClr>
              <a:buSzPct val="59375"/>
              <a:buFont typeface="Arial"/>
              <a:buChar char="●"/>
            </a:pPr>
            <a:r>
              <a:rPr lang="en-US" sz="3200" b="0" i="0" u="none" strike="noStrike" cap="none" baseline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Soil starts to form as lichens and the forces of weather and erosion help break down rocks into smaller pieces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003300"/>
              </a:buClr>
              <a:buSzPct val="59375"/>
              <a:buFont typeface="Arial"/>
              <a:buChar char="●"/>
            </a:pPr>
            <a:r>
              <a:rPr lang="en-US" sz="3200" b="0" i="0" u="none" strike="noStrike" cap="none" baseline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When lichens die, they decompose, adding small amounts of organic matter to the rock to make soil 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700"/>
            <a:ext cx="9143999" cy="6883399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/>
          <p:nvPr/>
        </p:nvSpPr>
        <p:spPr>
          <a:xfrm>
            <a:off x="381000" y="6324600"/>
            <a:ext cx="822960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9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http://www.life.uiuc.edu</a:t>
            </a:r>
            <a:r>
              <a:rPr lang="en-US" sz="1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chemeClr val="lt1">
              <a:alpha val="66666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Primary Succession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solidFill>
            <a:schemeClr val="lt1">
              <a:alpha val="66666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003300"/>
              </a:buClr>
              <a:buSzPct val="59375"/>
              <a:buFont typeface="Arial"/>
              <a:buChar char="●"/>
            </a:pPr>
            <a:r>
              <a:rPr lang="en-US" sz="3200" b="0" i="0" u="none" strike="noStrike" cap="none" baseline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Simple plants like mosses and ferns can grow in the new soil </a:t>
            </a:r>
          </a:p>
          <a:p>
            <a:pPr marL="342900" marR="0" lvl="0" indent="-222250" algn="l" rtl="0">
              <a:spcBef>
                <a:spcPts val="640"/>
              </a:spcBef>
              <a:spcAft>
                <a:spcPts val="0"/>
              </a:spcAft>
              <a:buClr>
                <a:srgbClr val="003300"/>
              </a:buClr>
              <a:buFont typeface="Arial"/>
              <a:buNone/>
            </a:pPr>
            <a:endParaRPr sz="3200" b="0" i="0" u="none" strike="noStrike" cap="none" baseline="0">
              <a:solidFill>
                <a:srgbClr val="003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0" y="2133600"/>
            <a:ext cx="2914650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/>
        </p:nvSpPr>
        <p:spPr>
          <a:xfrm>
            <a:off x="5410200" y="5410200"/>
            <a:ext cx="2743199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9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http://uisstc.georgetown.edu</a:t>
            </a:r>
            <a:r>
              <a:rPr lang="en-US" sz="1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90" name="Shape 9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90600" y="2819400"/>
            <a:ext cx="38100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/>
          <p:nvPr/>
        </p:nvSpPr>
        <p:spPr>
          <a:xfrm>
            <a:off x="1066800" y="5257800"/>
            <a:ext cx="327660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9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http://www.uncw.edu</a:t>
            </a:r>
            <a:r>
              <a:rPr lang="en-US" sz="1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chemeClr val="lt1">
              <a:alpha val="66666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Primary Succession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solidFill>
            <a:schemeClr val="lt1">
              <a:alpha val="66666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003300"/>
              </a:buClr>
              <a:buSzPct val="59375"/>
              <a:buFont typeface="Arial"/>
              <a:buChar char="●"/>
            </a:pPr>
            <a:r>
              <a:rPr lang="en-US" sz="3200" b="0" i="0" u="none" strike="noStrike" cap="none" baseline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The simple plants die, adding more organic material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003300"/>
              </a:buClr>
              <a:buSzPct val="59375"/>
              <a:buFont typeface="Arial"/>
              <a:buChar char="●"/>
            </a:pPr>
            <a:r>
              <a:rPr lang="en-US" sz="3200" b="0" i="0" u="none" strike="noStrike" cap="none" baseline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The soil layer thickens, and grasses, wildflowers, and other plants begin to take over </a:t>
            </a:r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4200" y="3657600"/>
            <a:ext cx="3352799" cy="2678112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/>
        </p:nvSpPr>
        <p:spPr>
          <a:xfrm>
            <a:off x="3124200" y="5943600"/>
            <a:ext cx="327660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9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http://www.cwrl.utexas.edu</a:t>
            </a: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chemeClr val="lt1">
              <a:alpha val="66666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Primary Succession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029199"/>
          </a:xfrm>
          <a:prstGeom prst="rect">
            <a:avLst/>
          </a:prstGeom>
          <a:solidFill>
            <a:schemeClr val="lt1">
              <a:alpha val="66666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003300"/>
              </a:buClr>
              <a:buSzPct val="59375"/>
              <a:buFont typeface="Arial"/>
              <a:buChar char="●"/>
            </a:pPr>
            <a:r>
              <a:rPr lang="en-US" sz="3200" b="0" i="0" u="none" strike="noStrike" cap="none" baseline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These plants die, and they add more nutrients to the soil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003300"/>
              </a:buClr>
              <a:buSzPct val="59375"/>
              <a:buFont typeface="Arial"/>
              <a:buChar char="●"/>
            </a:pPr>
            <a:r>
              <a:rPr lang="en-US" sz="3200" b="0" i="0" u="none" strike="noStrike" cap="none" baseline="0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Shrubs and trees can survive now</a:t>
            </a:r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5600" y="3276600"/>
            <a:ext cx="4038599" cy="3230562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/>
        </p:nvSpPr>
        <p:spPr>
          <a:xfrm>
            <a:off x="3048000" y="6019800"/>
            <a:ext cx="373380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9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http://www.rowan.edu</a:t>
            </a:r>
            <a:r>
              <a:rPr lang="en-US" sz="1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Custom Theme">
  <a:themeElements>
    <a:clrScheme name="Default Design 1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FFFFFF"/>
      </a:accent3>
      <a:accent4>
        <a:srgbClr val="A9A57C"/>
      </a:accent4>
      <a:accent5>
        <a:srgbClr val="9CBEBD"/>
      </a:accent5>
      <a:accent6>
        <a:srgbClr val="FFFFFF"/>
      </a:accent6>
      <a:hlink>
        <a:srgbClr val="D25814"/>
      </a:hlink>
      <a:folHlink>
        <a:srgbClr val="849A0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398</Words>
  <Application>Microsoft Office PowerPoint</Application>
  <PresentationFormat>On-screen Show (4:3)</PresentationFormat>
  <Paragraphs>57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Arial</vt:lpstr>
      <vt:lpstr>Custom Theme</vt:lpstr>
      <vt:lpstr>Changes in Ecosystems: Ecological Succession</vt:lpstr>
      <vt:lpstr>Definition:</vt:lpstr>
      <vt:lpstr>Primary Succession</vt:lpstr>
      <vt:lpstr>PowerPoint Presentation</vt:lpstr>
      <vt:lpstr>Primary Succession</vt:lpstr>
      <vt:lpstr>PowerPoint Presentation</vt:lpstr>
      <vt:lpstr>Primary Succession</vt:lpstr>
      <vt:lpstr>Primary Succession</vt:lpstr>
      <vt:lpstr>Primary Succession</vt:lpstr>
      <vt:lpstr>Primary Succession</vt:lpstr>
      <vt:lpstr>Secondary Succession</vt:lpstr>
      <vt:lpstr>PowerPoint Presentation</vt:lpstr>
      <vt:lpstr>PowerPoint Presentation</vt:lpstr>
      <vt:lpstr>PowerPoint Presentation</vt:lpstr>
      <vt:lpstr>Climax Community</vt:lpstr>
      <vt:lpstr>Changes in Ecosystems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Changes in Ecosystems: Ecological Succession</dc:title>
  <dc:creator>kristen phillips</dc:creator>
  <cp:lastModifiedBy>kristen phillips</cp:lastModifiedBy>
  <cp:revision>2</cp:revision>
  <dcterms:modified xsi:type="dcterms:W3CDTF">2015-03-03T04:08:51Z</dcterms:modified>
</cp:coreProperties>
</file>